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72" r:id="rId5"/>
    <p:sldId id="273" r:id="rId6"/>
    <p:sldId id="261" r:id="rId7"/>
    <p:sldId id="264" r:id="rId8"/>
    <p:sldId id="266" r:id="rId9"/>
    <p:sldId id="267" r:id="rId10"/>
    <p:sldId id="269" r:id="rId11"/>
    <p:sldId id="277" r:id="rId12"/>
    <p:sldId id="278" r:id="rId13"/>
    <p:sldId id="270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2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accent3">
                <a:lumMod val="97000"/>
                <a:lumOff val="3000"/>
                <a:alpha val="94000"/>
              </a:schemeClr>
            </a:gs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9AAF7-8EEB-43AA-8411-2ED2F5EBB23A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D24C-C99E-4547-8585-637C17F36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papers.ru/wallpapers/nature/Landscapes/7081/1920x1280_%D0%9B%D0%B5%D1%81%D0%BD%D0%B0%D1%8F-%D0%B7%D0%B0%D0%B2%D0%B8%D1%80%D1%83%D1%88%D0%BA%D0%B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ru.toluna.com/dpolls_images/2015/04/07/37f9f621-3e9a-430f-8d0e-529e81ae60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920880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ages.forwallpaper.com/files/thumbs/preview/57/578507__golden-colors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pic>
        <p:nvPicPr>
          <p:cNvPr id="5" name="Picture 2" descr="http://img-fotki.yandex.ru/get/9805/101158573.1c/0_c0157_9759491a_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1944216" cy="2232248"/>
          </a:xfrm>
          <a:prstGeom prst="rect">
            <a:avLst/>
          </a:prstGeom>
          <a:noFill/>
        </p:spPr>
      </p:pic>
      <p:pic>
        <p:nvPicPr>
          <p:cNvPr id="6" name="Picture 10" descr="http://www.playcast.ru/uploads/2015/02/26/123398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56992"/>
            <a:ext cx="4608512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nifdugu.ru/uploads/posts/2014-01/1389790417_computerdesktopwallpaperscollection813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</p:spPr>
      </p:pic>
      <p:pic>
        <p:nvPicPr>
          <p:cNvPr id="5" name="Picture 4" descr="http://gif-gifs.com/russian-gif/%D0%B5%D0%B6%20Gif/%D0%B5%D0%B6%20Gif%20(1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72008"/>
            <a:ext cx="1800200" cy="2016224"/>
          </a:xfrm>
          <a:prstGeom prst="rect">
            <a:avLst/>
          </a:prstGeom>
          <a:noFill/>
        </p:spPr>
      </p:pic>
      <p:pic>
        <p:nvPicPr>
          <p:cNvPr id="6" name="Picture 2" descr="http://www.playcast.ru/uploads/2015/09/18/151132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357298"/>
            <a:ext cx="2088232" cy="1728192"/>
          </a:xfrm>
          <a:prstGeom prst="rect">
            <a:avLst/>
          </a:prstGeom>
          <a:noFill/>
        </p:spPr>
      </p:pic>
      <p:pic>
        <p:nvPicPr>
          <p:cNvPr id="7" name="Рисунок 6" descr="http://i306.photobucket.com/albums/nn252/cebong_ipit/ALL%20EMOTICON/kawaigirlpanda/kp3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14554"/>
            <a:ext cx="3744416" cy="443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playcast.ru/uploads/2013/05/29/54572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g-fotki.yandex.ru/get/9758/157824368.25/0_c99b1_f4a1063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oecty-domov.ru/wp-content/uploads/2014/12/domik-iz-brev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 здания детского сада.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сад\IMG_2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642"/>
            <a:ext cx="8786828" cy="658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hq-wallpapers.ru/wallpapers/12/hq-wallpapers_ru_nature_57716_1920x1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6409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AutoShape 2" descr="http://gif-gifs.com/russian-gif/%D0%B5%D0%B6%20Gif/%D0%B5%D0%B6%20Gif%20(14)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gov.cap.ru/home/76/gorono/doshkolnoe%20obrazovanie/2010%20god/2010_09_28%20uroga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romti.com/wp-content/uploads/2011/08/ut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www.allfons.ru/large/201405/303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img1.liveinternet.ru/images/attach/c/9/105/485/105485519_92990880_0_714ea_204fd3f9_Ljpg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http://img-fotki.yandex.ru/get/4710/130283026.57/0_606a7_a8b2c051_L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vsyaanimaciya.ru/_ph/23/2/184880429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ttp://usiter.com/uploads/20111120/priroda+vremena+goda+osen+stcena+osennego+lesa+49461576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Фото здания детского сада.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Аюна</cp:lastModifiedBy>
  <cp:revision>18</cp:revision>
  <dcterms:created xsi:type="dcterms:W3CDTF">2015-10-21T16:47:36Z</dcterms:created>
  <dcterms:modified xsi:type="dcterms:W3CDTF">2015-11-30T18:02:37Z</dcterms:modified>
</cp:coreProperties>
</file>